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6883-3516-4BF6-BB85-4A72E53270C8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5946-C391-4637-827D-83805982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410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6883-3516-4BF6-BB85-4A72E53270C8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5946-C391-4637-827D-83805982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94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6883-3516-4BF6-BB85-4A72E53270C8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5946-C391-4637-827D-83805982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53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6883-3516-4BF6-BB85-4A72E53270C8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5946-C391-4637-827D-83805982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56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6883-3516-4BF6-BB85-4A72E53270C8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5946-C391-4637-827D-83805982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6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6883-3516-4BF6-BB85-4A72E53270C8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5946-C391-4637-827D-83805982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4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6883-3516-4BF6-BB85-4A72E53270C8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5946-C391-4637-827D-83805982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73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6883-3516-4BF6-BB85-4A72E53270C8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5946-C391-4637-827D-83805982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353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6883-3516-4BF6-BB85-4A72E53270C8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5946-C391-4637-827D-83805982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31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6883-3516-4BF6-BB85-4A72E53270C8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5946-C391-4637-827D-83805982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26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6883-3516-4BF6-BB85-4A72E53270C8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5946-C391-4637-827D-83805982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09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C6883-3516-4BF6-BB85-4A72E53270C8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A5946-C391-4637-827D-83805982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3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8036" y="261071"/>
            <a:ext cx="11055928" cy="6430673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dirty="0"/>
              <a:t>Objectives: by the end of this unit, students will…</a:t>
            </a:r>
          </a:p>
          <a:p>
            <a:pPr lvl="0"/>
            <a:r>
              <a:rPr lang="en-US" dirty="0"/>
              <a:t>Summarize the role the federal government plays in economics today. </a:t>
            </a:r>
          </a:p>
          <a:p>
            <a:pPr lvl="0"/>
            <a:r>
              <a:rPr lang="en-US" dirty="0"/>
              <a:t>Summarize how the Fed uses each of the following to regulate the economy: federal discount rate, federal reserve ratio requirement, open market operations, and federal funds rate. </a:t>
            </a:r>
          </a:p>
          <a:p>
            <a:pPr lvl="0"/>
            <a:r>
              <a:rPr lang="en-US" dirty="0"/>
              <a:t>Summarize how and why quantitative easing is used today. </a:t>
            </a:r>
          </a:p>
          <a:p>
            <a:pPr lvl="0"/>
            <a:r>
              <a:rPr lang="en-US" dirty="0"/>
              <a:t>Summarize the differences between a flat, proportional, progressive, and regressive tax and provide examples of each.</a:t>
            </a:r>
          </a:p>
          <a:p>
            <a:pPr lvl="0"/>
            <a:r>
              <a:rPr lang="en-US" dirty="0"/>
              <a:t>State the purpose of each of the following: antitrust laws; regulatory agencies; Fair Labor Standards Act of 1938; patents; international trade. </a:t>
            </a:r>
          </a:p>
          <a:p>
            <a:pPr lvl="0"/>
            <a:r>
              <a:rPr lang="en-US" dirty="0"/>
              <a:t>Explain the pro’s and con’s of a minimum wage.</a:t>
            </a:r>
          </a:p>
          <a:p>
            <a:pPr lvl="0"/>
            <a:r>
              <a:rPr lang="en-US" dirty="0"/>
              <a:t>Summarize why international trade is a better alternative to producing all needed goods within a country using Absolute Advantage and Comparative Advantage. </a:t>
            </a:r>
          </a:p>
          <a:p>
            <a:pPr lvl="0"/>
            <a:r>
              <a:rPr lang="en-US" dirty="0"/>
              <a:t>State the impact that tariffs and NAFTA have had on international trade. </a:t>
            </a:r>
          </a:p>
          <a:p>
            <a:pPr lvl="0"/>
            <a:r>
              <a:rPr lang="en-US" dirty="0"/>
              <a:t>Summarize the importance of international trade to the US and WI economies. </a:t>
            </a:r>
          </a:p>
          <a:p>
            <a:pPr lvl="0"/>
            <a:r>
              <a:rPr lang="en-US" dirty="0"/>
              <a:t>Define and explain trade surpluses and trade deficits.</a:t>
            </a:r>
          </a:p>
          <a:p>
            <a:r>
              <a:rPr lang="en-US" dirty="0"/>
              <a:t>Compare and contrast the views of Keynes and Hayek; choose whose stance you agree with most and justify this choice using evidence and logic. </a:t>
            </a:r>
          </a:p>
        </p:txBody>
      </p:sp>
    </p:spTree>
    <p:extLst>
      <p:ext uri="{BB962C8B-B14F-4D97-AF65-F5344CB8AC3E}">
        <p14:creationId xmlns:p14="http://schemas.microsoft.com/office/powerpoint/2010/main" val="1403566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Waterford Union 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Kohn Craig</dc:creator>
  <cp:lastModifiedBy>Cassie Crouch</cp:lastModifiedBy>
  <cp:revision>2</cp:revision>
  <dcterms:created xsi:type="dcterms:W3CDTF">2014-02-26T16:39:02Z</dcterms:created>
  <dcterms:modified xsi:type="dcterms:W3CDTF">2016-09-23T12:57:49Z</dcterms:modified>
</cp:coreProperties>
</file>