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7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86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364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346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60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586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268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04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7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429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D60FA-CAC8-4D9D-8A05-60501F9F8D2D}" type="datetimeFigureOut">
              <a:rPr lang="en-US" smtClean="0"/>
              <a:t>9/23/2016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BD1DD-3C6E-47CD-93CA-880B38F00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336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399244"/>
            <a:ext cx="10515600" cy="6264791"/>
          </a:xfrm>
        </p:spPr>
        <p:txBody>
          <a:bodyPr>
            <a:normAutofit fontScale="62500" lnSpcReduction="20000"/>
          </a:bodyPr>
          <a:lstStyle/>
          <a:p>
            <a:r>
              <a:rPr lang="en-US" u="sng" dirty="0"/>
              <a:t>Objectives</a:t>
            </a:r>
            <a:r>
              <a:rPr lang="en-US" dirty="0"/>
              <a:t>: by the end of this unit, students will…</a:t>
            </a:r>
          </a:p>
          <a:p>
            <a:pPr lvl="0"/>
            <a:r>
              <a:rPr lang="en-US" dirty="0"/>
              <a:t>Be able to define each of the following:  a. Microeconomics   b.  Macroeconomics   c. Aggregate Supply   d.  Aggregate Demand.</a:t>
            </a:r>
          </a:p>
          <a:p>
            <a:pPr lvl="0"/>
            <a:r>
              <a:rPr lang="en-US" dirty="0"/>
              <a:t>Be able to describe and provide examples of each of the following: a. Capitalism   b.  Socialism   c.  Communism   d.  Fascism   e.  Marxism </a:t>
            </a:r>
          </a:p>
          <a:p>
            <a:pPr lvl="0"/>
            <a:r>
              <a:rPr lang="en-US" dirty="0"/>
              <a:t>Define each of the following: The Invisible Hand   b.  Classical Economics   c. Laissez-faire Economics  </a:t>
            </a:r>
          </a:p>
          <a:p>
            <a:pPr lvl="0"/>
            <a:r>
              <a:rPr lang="en-US" dirty="0"/>
              <a:t>Summarize the beliefs of Adam Smith regarding government regulation. </a:t>
            </a:r>
          </a:p>
          <a:p>
            <a:pPr lvl="0"/>
            <a:r>
              <a:rPr lang="en-US" dirty="0"/>
              <a:t>Summarize the principles that enabled the US to become an economic superpower. </a:t>
            </a:r>
          </a:p>
          <a:p>
            <a:pPr lvl="0"/>
            <a:r>
              <a:rPr lang="en-US" dirty="0"/>
              <a:t>Define Gross Domestic Product, recession, depression, and unemployment. </a:t>
            </a:r>
          </a:p>
          <a:p>
            <a:pPr lvl="0"/>
            <a:r>
              <a:rPr lang="en-US" dirty="0"/>
              <a:t>Write and use the formula for unemployment. </a:t>
            </a:r>
          </a:p>
          <a:p>
            <a:pPr lvl="0"/>
            <a:r>
              <a:rPr lang="en-US" dirty="0"/>
              <a:t>Summarize the tools used by both Hitler and FDR to end the depressions in their countries. </a:t>
            </a:r>
          </a:p>
          <a:p>
            <a:pPr lvl="0"/>
            <a:r>
              <a:rPr lang="en-US" dirty="0"/>
              <a:t>Summarize the theories of Keynes in regards to government roles in ending recessions.</a:t>
            </a:r>
          </a:p>
          <a:p>
            <a:pPr lvl="0"/>
            <a:r>
              <a:rPr lang="en-US" dirty="0"/>
              <a:t>Compare and contrast the advantages and weaknesses of a strong or a weak dollar. </a:t>
            </a:r>
          </a:p>
          <a:p>
            <a:pPr lvl="0"/>
            <a:r>
              <a:rPr lang="en-US" dirty="0"/>
              <a:t>Summarize the role the lack of a Gold Standard played in the Great Depression.</a:t>
            </a:r>
          </a:p>
          <a:p>
            <a:pPr lvl="0"/>
            <a:r>
              <a:rPr lang="en-US" dirty="0"/>
              <a:t>Summarize the outcome of the Bretton Woods Conference. </a:t>
            </a:r>
          </a:p>
          <a:p>
            <a:pPr lvl="0"/>
            <a:r>
              <a:rPr lang="en-US" dirty="0"/>
              <a:t>Take a stance on whether or not the US should return to the Gold Standard and back this stance with evidence. </a:t>
            </a:r>
          </a:p>
          <a:p>
            <a:pPr lvl="0"/>
            <a:r>
              <a:rPr lang="en-US" dirty="0"/>
              <a:t>Define inflation.</a:t>
            </a:r>
          </a:p>
          <a:p>
            <a:pPr lvl="0"/>
            <a:r>
              <a:rPr lang="en-US" dirty="0"/>
              <a:t>Summarize how each of the following are used to regulate the economy: a. Fiscal Policy   b.  Monetary Policy   c.  Exchange Rate Policy </a:t>
            </a:r>
          </a:p>
          <a:p>
            <a:pPr lvl="0"/>
            <a:r>
              <a:rPr lang="en-US" dirty="0"/>
              <a:t>Summarize what role the Fed plays in the US economy.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13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256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Waterford Union 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Kohn Craig</dc:creator>
  <cp:lastModifiedBy>Cassie Crouch</cp:lastModifiedBy>
  <cp:revision>3</cp:revision>
  <dcterms:created xsi:type="dcterms:W3CDTF">2014-02-10T19:01:16Z</dcterms:created>
  <dcterms:modified xsi:type="dcterms:W3CDTF">2016-09-23T12:47:42Z</dcterms:modified>
</cp:coreProperties>
</file>